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6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FCF15-E8FC-4924-91B2-253E4987BFE0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DB231-75C4-4A5E-AC7B-1DB1A55C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7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3215-D7DD-4B25-97EF-038E15510E3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0DF0-5A93-471A-91D2-5435C107E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0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3215-D7DD-4B25-97EF-038E15510E3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0DF0-5A93-471A-91D2-5435C107E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6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3215-D7DD-4B25-97EF-038E15510E3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0DF0-5A93-471A-91D2-5435C107E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6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3215-D7DD-4B25-97EF-038E15510E3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0DF0-5A93-471A-91D2-5435C107E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4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3215-D7DD-4B25-97EF-038E15510E3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0DF0-5A93-471A-91D2-5435C107E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1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3215-D7DD-4B25-97EF-038E15510E3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0DF0-5A93-471A-91D2-5435C107E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5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3215-D7DD-4B25-97EF-038E15510E3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0DF0-5A93-471A-91D2-5435C107E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0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3215-D7DD-4B25-97EF-038E15510E3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0DF0-5A93-471A-91D2-5435C107E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3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3215-D7DD-4B25-97EF-038E15510E3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0DF0-5A93-471A-91D2-5435C107E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6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3215-D7DD-4B25-97EF-038E15510E3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0DF0-5A93-471A-91D2-5435C107E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1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3215-D7DD-4B25-97EF-038E15510E3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0DF0-5A93-471A-91D2-5435C107E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1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93215-D7DD-4B25-97EF-038E15510E3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70DF0-5A93-471A-91D2-5435C107E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817563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Making Better Technical Oral Presentations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David E. Rosenberg</a:t>
            </a:r>
          </a:p>
          <a:p>
            <a:r>
              <a:rPr lang="en-US" sz="4000" dirty="0" smtClean="0"/>
              <a:t>Bethany Neilson</a:t>
            </a:r>
          </a:p>
          <a:p>
            <a:endParaRPr lang="en-US" sz="3200" dirty="0"/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Environmental Engineering Seminar</a:t>
            </a: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February 20, 2014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1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066" y="16933"/>
            <a:ext cx="9417228" cy="68410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0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399" y="1135040"/>
            <a:ext cx="9764486" cy="55412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962025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First Draft for </a:t>
            </a:r>
            <a:r>
              <a:rPr lang="en-US" b="1" dirty="0" err="1" smtClean="0">
                <a:solidFill>
                  <a:srgbClr val="7030A0"/>
                </a:solidFill>
              </a:rPr>
              <a:t>TEDxUSU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399" y="1135040"/>
            <a:ext cx="9764486" cy="55412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681489" y="1280331"/>
            <a:ext cx="61920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latin typeface="+mj-lt"/>
              </a:rPr>
              <a:t>Optimal</a:t>
            </a:r>
          </a:p>
        </p:txBody>
      </p:sp>
    </p:spTree>
    <p:extLst>
      <p:ext uri="{BB962C8B-B14F-4D97-AF65-F5344CB8AC3E}">
        <p14:creationId xmlns:p14="http://schemas.microsoft.com/office/powerpoint/2010/main" val="91715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962025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First Draft for </a:t>
            </a:r>
            <a:r>
              <a:rPr lang="en-US" b="1" dirty="0" err="1" smtClean="0">
                <a:solidFill>
                  <a:srgbClr val="7030A0"/>
                </a:solidFill>
              </a:rPr>
              <a:t>TEDxUSU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399" y="1135040"/>
            <a:ext cx="9764486" cy="55412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399" y="1135040"/>
            <a:ext cx="9764486" cy="55412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681489" y="1280331"/>
            <a:ext cx="619205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latin typeface="+mj-lt"/>
              </a:rPr>
              <a:t>Optimal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33CC33"/>
                </a:solidFill>
                <a:latin typeface="+mj-lt"/>
              </a:rPr>
              <a:t>Near-Optimal</a:t>
            </a:r>
            <a:r>
              <a:rPr lang="en-US" sz="2800" dirty="0" smtClean="0">
                <a:solidFill>
                  <a:srgbClr val="33CC33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rgbClr val="33CC33"/>
                </a:solidFill>
                <a:latin typeface="+mj-lt"/>
              </a:rPr>
              <a:t>(removal </a:t>
            </a:r>
            <a:r>
              <a:rPr lang="en-US" sz="2400" b="1" dirty="0">
                <a:solidFill>
                  <a:srgbClr val="33CC33"/>
                </a:solidFill>
                <a:latin typeface="+mj-lt"/>
              </a:rPr>
              <a:t>cost ≤ 110% of optimal)</a:t>
            </a:r>
          </a:p>
        </p:txBody>
      </p:sp>
    </p:spTree>
    <p:extLst>
      <p:ext uri="{BB962C8B-B14F-4D97-AF65-F5344CB8AC3E}">
        <p14:creationId xmlns:p14="http://schemas.microsoft.com/office/powerpoint/2010/main" val="19618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72460" y="194468"/>
            <a:ext cx="962025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7030A0"/>
                </a:solidFill>
              </a:rPr>
              <a:t>Final Version 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5" name="ShockwaveFlash1" r:id="rId2" imgW="11006280" imgH="5560920"/>
        </mc:Choice>
        <mc:Fallback>
          <p:control name="ShockwaveFlash1" r:id="rId2" imgW="11006280" imgH="5560920">
            <p:pic>
              <p:nvPicPr>
                <p:cNvPr id="4" name="ShockwaveFlash1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79550" y="1296987"/>
                  <a:ext cx="11006070" cy="5561013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26488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40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Making Better Technical Oral Presentations</vt:lpstr>
      <vt:lpstr>PowerPoint Presentation</vt:lpstr>
      <vt:lpstr>First Draft for TEDxUSU</vt:lpstr>
      <vt:lpstr>First Draft for TEDxUSU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drosenberg</dc:creator>
  <cp:lastModifiedBy>drosenberg</cp:lastModifiedBy>
  <cp:revision>10</cp:revision>
  <dcterms:created xsi:type="dcterms:W3CDTF">2014-02-19T19:02:00Z</dcterms:created>
  <dcterms:modified xsi:type="dcterms:W3CDTF">2014-02-20T15:54:41Z</dcterms:modified>
</cp:coreProperties>
</file>